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7762" y="2362200"/>
            <a:ext cx="8458200" cy="461665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1.  Il y a une télé dans la salle de classe ?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104093" y="228600"/>
            <a:ext cx="8785539" cy="175432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La salle de classe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En partenaire: posez et répondez aux questions (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take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turns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!)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66689" y="3124200"/>
            <a:ext cx="845820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2.  Combien d’élèves il y a ? 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70982" y="3886200"/>
            <a:ext cx="8458200" cy="461665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3.  Il y a combien </a:t>
            </a:r>
            <a:r>
              <a:rPr lang="fr-FR" sz="2400" dirty="0">
                <a:latin typeface="Kristen ITC" pitchFamily="66" charset="0"/>
              </a:rPr>
              <a:t>de pupitres </a:t>
            </a:r>
            <a:r>
              <a:rPr lang="fr-FR" sz="2400" dirty="0" smtClean="0">
                <a:latin typeface="Kristen ITC" pitchFamily="66" charset="0"/>
              </a:rPr>
              <a:t>dans la </a:t>
            </a:r>
            <a:r>
              <a:rPr lang="fr-FR" sz="2400" dirty="0">
                <a:latin typeface="Kristen ITC" pitchFamily="66" charset="0"/>
              </a:rPr>
              <a:t>salle de classe ?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75275" y="4648200"/>
            <a:ext cx="845820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4.  Il y a combien </a:t>
            </a:r>
            <a:r>
              <a:rPr lang="fr-FR" sz="2400" dirty="0">
                <a:latin typeface="Kristen ITC" pitchFamily="66" charset="0"/>
              </a:rPr>
              <a:t>de </a:t>
            </a:r>
            <a:r>
              <a:rPr lang="fr-FR" sz="2400" dirty="0" smtClean="0">
                <a:latin typeface="Kristen ITC" pitchFamily="66" charset="0"/>
              </a:rPr>
              <a:t>filles dans </a:t>
            </a:r>
            <a:r>
              <a:rPr lang="fr-FR" sz="2400" dirty="0">
                <a:latin typeface="Kristen ITC" pitchFamily="66" charset="0"/>
              </a:rPr>
              <a:t>la salle de classe ?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287081" y="5481935"/>
            <a:ext cx="8458200" cy="461665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5.  Il y a une étagère</a:t>
            </a:r>
            <a:r>
              <a:rPr lang="fr-FR" sz="2400" dirty="0" smtClean="0">
                <a:latin typeface="Kristen ITC" pitchFamily="66" charset="0"/>
              </a:rPr>
              <a:t> dans </a:t>
            </a:r>
            <a:r>
              <a:rPr lang="fr-FR" sz="2400" dirty="0">
                <a:latin typeface="Kristen ITC" pitchFamily="66" charset="0"/>
              </a:rPr>
              <a:t>la salle de classe ?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307473" y="6248400"/>
            <a:ext cx="845820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6.  Il y a combien de casiers</a:t>
            </a:r>
            <a:r>
              <a:rPr lang="fr-FR" sz="2400" dirty="0" smtClean="0">
                <a:latin typeface="Kristen ITC" pitchFamily="66" charset="0"/>
              </a:rPr>
              <a:t> dans </a:t>
            </a:r>
            <a:r>
              <a:rPr lang="fr-FR" sz="2400" dirty="0">
                <a:latin typeface="Kristen ITC" pitchFamily="66" charset="0"/>
              </a:rPr>
              <a:t>la salle de classe ? 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92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94</cp:revision>
  <dcterms:created xsi:type="dcterms:W3CDTF">2011-09-14T23:22:57Z</dcterms:created>
  <dcterms:modified xsi:type="dcterms:W3CDTF">2012-10-05T11:43:44Z</dcterms:modified>
</cp:coreProperties>
</file>